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Relationship Id="rId20" Type="http://schemas.openxmlformats.org/officeDocument/2006/relationships/image" Target="../media/image261.png"/><Relationship Id="rId21" Type="http://schemas.openxmlformats.org/officeDocument/2006/relationships/image" Target="../media/image262.png"/><Relationship Id="rId22" Type="http://schemas.openxmlformats.org/officeDocument/2006/relationships/image" Target="../media/image263.png"/><Relationship Id="rId23" Type="http://schemas.openxmlformats.org/officeDocument/2006/relationships/image" Target="../media/image264.png"/><Relationship Id="rId24" Type="http://schemas.openxmlformats.org/officeDocument/2006/relationships/image" Target="../media/image265.png"/><Relationship Id="rId25" Type="http://schemas.openxmlformats.org/officeDocument/2006/relationships/image" Target="../media/image266.png"/><Relationship Id="rId26" Type="http://schemas.openxmlformats.org/officeDocument/2006/relationships/image" Target="../media/image267.png"/><Relationship Id="rId27" Type="http://schemas.openxmlformats.org/officeDocument/2006/relationships/image" Target="../media/image268.png"/><Relationship Id="rId28" Type="http://schemas.openxmlformats.org/officeDocument/2006/relationships/image" Target="../media/image269.png"/><Relationship Id="rId29" Type="http://schemas.openxmlformats.org/officeDocument/2006/relationships/image" Target="../media/image270.png"/><Relationship Id="rId30" Type="http://schemas.openxmlformats.org/officeDocument/2006/relationships/image" Target="../media/image2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Relationship Id="rId42" Type="http://schemas.openxmlformats.org/officeDocument/2006/relationships/image" Target="../media/image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Relationship Id="rId27" Type="http://schemas.openxmlformats.org/officeDocument/2006/relationships/image" Target="../media/image88.png"/><Relationship Id="rId28" Type="http://schemas.openxmlformats.org/officeDocument/2006/relationships/image" Target="../media/image89.png"/><Relationship Id="rId29" Type="http://schemas.openxmlformats.org/officeDocument/2006/relationships/image" Target="../media/image90.png"/><Relationship Id="rId30" Type="http://schemas.openxmlformats.org/officeDocument/2006/relationships/image" Target="../media/image91.png"/><Relationship Id="rId31" Type="http://schemas.openxmlformats.org/officeDocument/2006/relationships/image" Target="../media/image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png"/><Relationship Id="rId24" Type="http://schemas.openxmlformats.org/officeDocument/2006/relationships/image" Target="../media/image210.pn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Relationship Id="rId27" Type="http://schemas.openxmlformats.org/officeDocument/2006/relationships/image" Target="../media/image213.png"/><Relationship Id="rId28" Type="http://schemas.openxmlformats.org/officeDocument/2006/relationships/image" Target="../media/image2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3413" y="2037185"/>
            <a:ext cx="7150557" cy="36911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9897" y="7938659"/>
            <a:ext cx="3820058" cy="3660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4702" y="7526730"/>
            <a:ext cx="5507697" cy="5378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4354" y="1570305"/>
            <a:ext cx="8925713" cy="285714"/>
            <a:chOff x="1464354" y="1570305"/>
            <a:chExt cx="8925713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354" y="157030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354" y="8784735"/>
            <a:ext cx="8925713" cy="285714"/>
            <a:chOff x="1464354" y="8784735"/>
            <a:chExt cx="8925713" cy="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4354" y="878473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07440" y="1570305"/>
            <a:ext cx="513920" cy="285714"/>
            <a:chOff x="16307440" y="1570305"/>
            <a:chExt cx="513920" cy="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7440" y="1570305"/>
              <a:ext cx="513920" cy="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5020785" y="3617094"/>
            <a:ext cx="3110302" cy="353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07440" y="8784735"/>
            <a:ext cx="513920" cy="285714"/>
            <a:chOff x="16307440" y="8784735"/>
            <a:chExt cx="513920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7440" y="878473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5535" y="6795445"/>
            <a:ext cx="716401" cy="670666"/>
            <a:chOff x="1465535" y="6795445"/>
            <a:chExt cx="716401" cy="6706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500000">
              <a:off x="1465535" y="6795445"/>
              <a:ext cx="716401" cy="6706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681" y="6760861"/>
            <a:ext cx="579421" cy="7166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54229" y="1409387"/>
            <a:ext cx="5224640" cy="10461976"/>
            <a:chOff x="10754229" y="1409387"/>
            <a:chExt cx="5224640" cy="104619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4229" y="1409387"/>
              <a:ext cx="5224640" cy="10461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4168" y="2704762"/>
            <a:ext cx="2300176" cy="2300176"/>
            <a:chOff x="12214168" y="2704762"/>
            <a:chExt cx="2300176" cy="23001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14125" y="1604719"/>
              <a:ext cx="4600352" cy="460035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14168" y="2704762"/>
              <a:ext cx="2300176" cy="2300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4626" y="2885268"/>
            <a:ext cx="1924861" cy="1932561"/>
            <a:chOff x="12404626" y="2885268"/>
            <a:chExt cx="1924861" cy="19325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4075" y="1960867"/>
              <a:ext cx="3849722" cy="386512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4626" y="2885268"/>
              <a:ext cx="1924861" cy="19325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76971" y="2957143"/>
            <a:ext cx="1780172" cy="1788811"/>
            <a:chOff x="12476971" y="2957143"/>
            <a:chExt cx="1780172" cy="1788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5616" y="2101469"/>
              <a:ext cx="3560345" cy="357762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76971" y="2957143"/>
              <a:ext cx="1780172" cy="1788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71718" y="3391586"/>
            <a:ext cx="1013177" cy="948496"/>
            <a:chOff x="12871718" y="3391586"/>
            <a:chExt cx="1013177" cy="9484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500000">
              <a:off x="12871718" y="3391586"/>
              <a:ext cx="1013177" cy="94849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58330" y="3362530"/>
            <a:ext cx="819508" cy="10064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11788" y="5353830"/>
            <a:ext cx="2963339" cy="5878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266206" y="7767729"/>
            <a:ext cx="686751" cy="690315"/>
            <a:chOff x="14266206" y="7767729"/>
            <a:chExt cx="686751" cy="6903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66206" y="7767729"/>
              <a:ext cx="686751" cy="690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5714" y="9533333"/>
            <a:ext cx="933333" cy="742857"/>
            <a:chOff x="16685714" y="9533333"/>
            <a:chExt cx="933333" cy="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685714" y="9533333"/>
              <a:ext cx="933333" cy="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8288" y="9720383"/>
            <a:ext cx="629630" cy="529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119" y="1059055"/>
            <a:ext cx="3359303" cy="807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261" y="3459127"/>
            <a:ext cx="3009591" cy="3009591"/>
            <a:chOff x="870261" y="3459127"/>
            <a:chExt cx="3009591" cy="30095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70261" y="3459127"/>
              <a:ext cx="3009591" cy="3009591"/>
              <a:chOff x="870261" y="3459127"/>
              <a:chExt cx="3009591" cy="30095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0261" y="3459127"/>
                <a:ext cx="3009591" cy="300959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911" y="3637516"/>
              <a:ext cx="1750209" cy="106368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89860" y="4429244"/>
              <a:ext cx="1635058" cy="2021710"/>
              <a:chOff x="1589860" y="4429244"/>
              <a:chExt cx="1635058" cy="20217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9860" y="4429244"/>
                <a:ext cx="1635058" cy="202171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409783" y="5638814"/>
            <a:ext cx="4714348" cy="3417290"/>
            <a:chOff x="13409783" y="5638814"/>
            <a:chExt cx="4714348" cy="34172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9783" y="5638814"/>
              <a:ext cx="4714348" cy="34172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3039" y="6098771"/>
            <a:ext cx="2228631" cy="2303591"/>
            <a:chOff x="10483039" y="6098771"/>
            <a:chExt cx="2228631" cy="23035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3039" y="6098771"/>
              <a:ext cx="2228631" cy="230359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10529" y="8524504"/>
            <a:ext cx="2484080" cy="6037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38814" y="2716924"/>
            <a:ext cx="1812843" cy="2125787"/>
            <a:chOff x="3438814" y="2716924"/>
            <a:chExt cx="1812843" cy="21257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8814" y="2716924"/>
              <a:ext cx="1812843" cy="2125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6361" y="5197484"/>
            <a:ext cx="1812843" cy="2125787"/>
            <a:chOff x="3446361" y="5197484"/>
            <a:chExt cx="1812843" cy="21257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6361" y="5197484"/>
              <a:ext cx="1812843" cy="21257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58483" y="2448829"/>
            <a:ext cx="5748367" cy="5273771"/>
            <a:chOff x="4658483" y="2448829"/>
            <a:chExt cx="5748367" cy="52737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3248" y="2353593"/>
              <a:ext cx="5809648" cy="15991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4193" y="3876334"/>
              <a:ext cx="5149505" cy="125640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915119" y="5507146"/>
              <a:ext cx="2793157" cy="1512540"/>
              <a:chOff x="4915119" y="5507146"/>
              <a:chExt cx="2793157" cy="15125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15119" y="5507146"/>
                <a:ext cx="2793157" cy="151254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66197" y="7115333"/>
              <a:ext cx="2731327" cy="46225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085153" y="5351171"/>
              <a:ext cx="1877313" cy="2363707"/>
              <a:chOff x="8085153" y="5351171"/>
              <a:chExt cx="1877313" cy="23637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85153" y="5351171"/>
                <a:ext cx="1877313" cy="23637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28571" y="9600000"/>
            <a:ext cx="933333" cy="742857"/>
            <a:chOff x="16628571" y="9600000"/>
            <a:chExt cx="933333" cy="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628571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31145" y="9787050"/>
            <a:ext cx="629620" cy="529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0255" y="4115412"/>
            <a:ext cx="7119971" cy="1947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632" y="1506351"/>
            <a:ext cx="4621393" cy="20163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442" y="2570603"/>
            <a:ext cx="4419098" cy="3368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88532" y="2320529"/>
            <a:ext cx="4154325" cy="1590865"/>
            <a:chOff x="4988532" y="2320529"/>
            <a:chExt cx="4154325" cy="15908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8532" y="2320529"/>
              <a:ext cx="4154325" cy="15908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82824" y="6409623"/>
            <a:ext cx="5545936" cy="20089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5343" y="4197598"/>
            <a:ext cx="4739371" cy="25600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61896" y="6090363"/>
            <a:ext cx="4154325" cy="1590865"/>
            <a:chOff x="7861896" y="6090363"/>
            <a:chExt cx="4154325" cy="15908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7861896" y="6090363"/>
              <a:ext cx="4154325" cy="1590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47945" y="6915881"/>
            <a:ext cx="3104319" cy="4017923"/>
            <a:chOff x="3847945" y="6915881"/>
            <a:chExt cx="3104319" cy="40179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847945" y="6915881"/>
              <a:ext cx="3104319" cy="4017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5714" y="9533333"/>
            <a:ext cx="933333" cy="742857"/>
            <a:chOff x="16685714" y="9533333"/>
            <a:chExt cx="933333" cy="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685714" y="9533333"/>
              <a:ext cx="933333" cy="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8288" y="9720383"/>
            <a:ext cx="629620" cy="529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996" y="1083402"/>
            <a:ext cx="3343067" cy="1079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7519" y="2244974"/>
            <a:ext cx="5634873" cy="2743467"/>
            <a:chOff x="1297519" y="2244974"/>
            <a:chExt cx="5634873" cy="2743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519" y="2244974"/>
              <a:ext cx="5634873" cy="2743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6713" y="2634519"/>
            <a:ext cx="2408135" cy="6480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1774" y="1618829"/>
            <a:ext cx="1809935" cy="1809935"/>
            <a:chOff x="5641774" y="1618829"/>
            <a:chExt cx="1809935" cy="18099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1774" y="1618829"/>
              <a:ext cx="1809935" cy="1809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42914" y="2005121"/>
            <a:ext cx="1188509" cy="1188509"/>
            <a:chOff x="5942914" y="2005121"/>
            <a:chExt cx="1188509" cy="11885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2914" y="2005121"/>
              <a:ext cx="1188509" cy="11885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1243" y="3646502"/>
            <a:ext cx="4955253" cy="4816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5231" y="5678607"/>
            <a:ext cx="4051497" cy="4245711"/>
            <a:chOff x="695231" y="5678607"/>
            <a:chExt cx="4051497" cy="4245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231" y="5678607"/>
              <a:ext cx="4051497" cy="42457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762" y="6326380"/>
            <a:ext cx="1732525" cy="11634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20259" y="5346270"/>
            <a:ext cx="1809935" cy="1809935"/>
            <a:chOff x="3220259" y="5346270"/>
            <a:chExt cx="1809935" cy="18099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259" y="5346270"/>
              <a:ext cx="1809935" cy="1809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64053" y="5669084"/>
            <a:ext cx="1019851" cy="1022993"/>
            <a:chOff x="3664053" y="5669084"/>
            <a:chExt cx="1019851" cy="10229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4053" y="5669084"/>
              <a:ext cx="1019851" cy="10229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652" y="7783436"/>
            <a:ext cx="2008635" cy="13788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21858" y="1951166"/>
            <a:ext cx="3656705" cy="2751500"/>
            <a:chOff x="7921858" y="1951166"/>
            <a:chExt cx="3656705" cy="27515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1858" y="1951166"/>
              <a:ext cx="3656705" cy="27515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04386" y="2329757"/>
            <a:ext cx="2068697" cy="6442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46886" y="1618829"/>
            <a:ext cx="1809935" cy="1809935"/>
            <a:chOff x="10446886" y="1618829"/>
            <a:chExt cx="1809935" cy="18099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46886" y="1618829"/>
              <a:ext cx="1809935" cy="18099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45805" y="1842159"/>
            <a:ext cx="1277685" cy="1277685"/>
            <a:chOff x="10745805" y="1842159"/>
            <a:chExt cx="1277685" cy="12776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45805" y="1842159"/>
              <a:ext cx="1277685" cy="127768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68399" y="3320177"/>
            <a:ext cx="3239243" cy="9651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752906" y="5544901"/>
            <a:ext cx="6503914" cy="4408004"/>
            <a:chOff x="5752906" y="5544901"/>
            <a:chExt cx="6503914" cy="44080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52906" y="5544901"/>
              <a:ext cx="6503914" cy="440800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081696" y="6015017"/>
            <a:ext cx="2068697" cy="6488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265600" y="4882142"/>
            <a:ext cx="1809935" cy="1809935"/>
            <a:chOff x="11265600" y="4882142"/>
            <a:chExt cx="1809935" cy="18099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65600" y="4882142"/>
              <a:ext cx="1809935" cy="18099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49512" y="5035040"/>
            <a:ext cx="1454560" cy="1454560"/>
            <a:chOff x="11449512" y="5035040"/>
            <a:chExt cx="1454560" cy="14545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49512" y="5035040"/>
              <a:ext cx="1454560" cy="145456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002518" y="7133344"/>
            <a:ext cx="6179910" cy="21735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15062" y="2244974"/>
            <a:ext cx="4403986" cy="6157406"/>
            <a:chOff x="13215062" y="2244974"/>
            <a:chExt cx="4403986" cy="61574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15062" y="2244974"/>
              <a:ext cx="4403986" cy="615740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35548" y="2697904"/>
            <a:ext cx="3227640" cy="116348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389526" y="6892110"/>
            <a:ext cx="1809935" cy="1809935"/>
            <a:chOff x="16389526" y="6892110"/>
            <a:chExt cx="1809935" cy="18099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89526" y="6892110"/>
              <a:ext cx="1809935" cy="18099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837258" y="7253148"/>
            <a:ext cx="969211" cy="969211"/>
            <a:chOff x="16837258" y="7253148"/>
            <a:chExt cx="969211" cy="9692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837258" y="7253148"/>
              <a:ext cx="969211" cy="96921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581715" y="4037601"/>
            <a:ext cx="3760577" cy="34098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1893" y="2045664"/>
            <a:ext cx="8802506" cy="4292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229" y="7774096"/>
            <a:ext cx="4229425" cy="779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4354" y="1570305"/>
            <a:ext cx="8925713" cy="285714"/>
            <a:chOff x="1464354" y="1570305"/>
            <a:chExt cx="8925713" cy="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354" y="157030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354" y="8784735"/>
            <a:ext cx="8925713" cy="285714"/>
            <a:chOff x="1464354" y="8784735"/>
            <a:chExt cx="8925713" cy="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354" y="8784735"/>
              <a:ext cx="8925713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07440" y="1570305"/>
            <a:ext cx="513920" cy="285714"/>
            <a:chOff x="16307440" y="1570305"/>
            <a:chExt cx="513920" cy="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07440" y="157030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7440" y="8784735"/>
            <a:ext cx="513920" cy="285714"/>
            <a:chOff x="16307440" y="8784735"/>
            <a:chExt cx="513920" cy="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7440" y="8784735"/>
              <a:ext cx="513920" cy="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67512" y="2306876"/>
            <a:ext cx="4211996" cy="12526383"/>
            <a:chOff x="11067512" y="2306876"/>
            <a:chExt cx="4211996" cy="125263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7512" y="2306876"/>
              <a:ext cx="4211996" cy="125263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1620" y="1301258"/>
            <a:ext cx="1536796" cy="938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442966" y="3531734"/>
            <a:ext cx="686751" cy="690315"/>
            <a:chOff x="14442966" y="3531734"/>
            <a:chExt cx="686751" cy="6903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2966" y="3531734"/>
              <a:ext cx="686751" cy="6903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5020785" y="3617094"/>
            <a:ext cx="3110302" cy="353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6665" y="5857646"/>
            <a:ext cx="8993417" cy="9389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38095" y="9600000"/>
            <a:ext cx="933333" cy="742857"/>
            <a:chOff x="16638095" y="9600000"/>
            <a:chExt cx="933333" cy="7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638095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64288" y="9784288"/>
            <a:ext cx="706001" cy="5295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25220" y="6839208"/>
            <a:ext cx="4370018" cy="3654593"/>
            <a:chOff x="12925220" y="6839208"/>
            <a:chExt cx="4370018" cy="3654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25220" y="6839208"/>
              <a:ext cx="4370018" cy="3654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0631" y="2029813"/>
            <a:ext cx="9129812" cy="2962101"/>
            <a:chOff x="8570631" y="2029813"/>
            <a:chExt cx="9129812" cy="2962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587" y="2002753"/>
              <a:ext cx="5123790" cy="125912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0327" y="4210367"/>
              <a:ext cx="8781792" cy="97059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570631" y="2029813"/>
              <a:ext cx="1168382" cy="1168382"/>
              <a:chOff x="8570631" y="2029813"/>
              <a:chExt cx="1168382" cy="11683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70631" y="2029813"/>
                <a:ext cx="1168382" cy="116838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8624" y="3505008"/>
              <a:ext cx="5752859" cy="854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1039" y="1042497"/>
            <a:ext cx="7229592" cy="760388"/>
            <a:chOff x="1341039" y="1042497"/>
            <a:chExt cx="7229592" cy="7603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1039" y="1042497"/>
              <a:ext cx="4215003" cy="760388"/>
              <a:chOff x="1341039" y="1042497"/>
              <a:chExt cx="4215003" cy="76038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096216" y="1388163"/>
                <a:ext cx="414722" cy="414722"/>
                <a:chOff x="5096216" y="1388163"/>
                <a:chExt cx="414722" cy="41472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096216" y="1388163"/>
                  <a:ext cx="414722" cy="41472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1394" y="1000341"/>
                <a:ext cx="4166064" cy="852207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1341039" y="1042497"/>
                <a:ext cx="414722" cy="414722"/>
                <a:chOff x="1341039" y="1042497"/>
                <a:chExt cx="414722" cy="41472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1039" y="1042497"/>
                  <a:ext cx="414722" cy="41472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79145" y="1009562"/>
              <a:ext cx="2704183" cy="8558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1039" y="2144204"/>
            <a:ext cx="6303714" cy="8322738"/>
            <a:chOff x="1341039" y="2144204"/>
            <a:chExt cx="6303714" cy="832273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3555" y="2144204"/>
              <a:ext cx="3829693" cy="788744"/>
              <a:chOff x="1343555" y="2144204"/>
              <a:chExt cx="3829693" cy="78874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3555" y="2144204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6352" y="2088243"/>
              <a:ext cx="1261650" cy="105568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4282" y="2318100"/>
              <a:ext cx="1071583" cy="48200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43555" y="3051862"/>
              <a:ext cx="3829693" cy="788744"/>
              <a:chOff x="1343555" y="3051862"/>
              <a:chExt cx="3829693" cy="78874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43555" y="3051862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44297" y="3225755"/>
              <a:ext cx="1071592" cy="48200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43555" y="3959519"/>
              <a:ext cx="3829693" cy="788744"/>
              <a:chOff x="1343555" y="3959519"/>
              <a:chExt cx="3829693" cy="78874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43555" y="3959519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54282" y="4133419"/>
              <a:ext cx="838707" cy="48588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6352" y="2995900"/>
              <a:ext cx="1258374" cy="105568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16352" y="3903557"/>
              <a:ext cx="1260831" cy="105568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43555" y="4837858"/>
              <a:ext cx="3829693" cy="788744"/>
              <a:chOff x="1343555" y="4837858"/>
              <a:chExt cx="3829693" cy="78874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43555" y="4837858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16352" y="4781899"/>
              <a:ext cx="1271070" cy="105568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54280" y="5011750"/>
              <a:ext cx="1551345" cy="48588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343555" y="5745515"/>
              <a:ext cx="6029154" cy="788744"/>
              <a:chOff x="1343555" y="5745515"/>
              <a:chExt cx="6029154" cy="78874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43555" y="5745515"/>
                <a:ext cx="6029154" cy="788744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44299" y="5919407"/>
              <a:ext cx="1304983" cy="48433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43555" y="6653173"/>
              <a:ext cx="3916971" cy="788744"/>
              <a:chOff x="1343555" y="6653173"/>
              <a:chExt cx="3916971" cy="78874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43555" y="6653173"/>
                <a:ext cx="3916971" cy="78874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54280" y="6827073"/>
              <a:ext cx="1831773" cy="48744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73163" y="5689556"/>
              <a:ext cx="1106042" cy="1055689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73163" y="6597213"/>
              <a:ext cx="1104404" cy="105568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341039" y="7544988"/>
              <a:ext cx="3829693" cy="788744"/>
              <a:chOff x="1341039" y="7544988"/>
              <a:chExt cx="3829693" cy="788744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41039" y="7544988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70649" y="7489023"/>
              <a:ext cx="1099899" cy="1055689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51766" y="7718883"/>
              <a:ext cx="1317954" cy="48433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41039" y="8452645"/>
              <a:ext cx="3829693" cy="788744"/>
              <a:chOff x="1341039" y="8452645"/>
              <a:chExt cx="3829693" cy="78874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41039" y="8452645"/>
                <a:ext cx="3829693" cy="78874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41785" y="8626540"/>
              <a:ext cx="1551345" cy="482002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13836" y="8396680"/>
              <a:ext cx="1261242" cy="105569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7100665" y="5873622"/>
              <a:ext cx="544089" cy="544089"/>
              <a:chOff x="7100665" y="5873622"/>
              <a:chExt cx="544089" cy="544089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7100665" y="5873622"/>
                <a:ext cx="544089" cy="544089"/>
                <a:chOff x="7100665" y="5873622"/>
                <a:chExt cx="544089" cy="544089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7100665" y="5873622"/>
                  <a:ext cx="544089" cy="544089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303608" y="6023112"/>
                <a:ext cx="158541" cy="245108"/>
                <a:chOff x="7303608" y="6023112"/>
                <a:chExt cx="158541" cy="24510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7303608" y="6023112"/>
                  <a:ext cx="158541" cy="245108"/>
                </a:xfrm>
                <a:prstGeom prst="rect">
                  <a:avLst/>
                </a:prstGeom>
              </p:spPr>
            </p:pic>
          </p:grpSp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0">
              <a:off x="2512244" y="9423724"/>
              <a:ext cx="1291982" cy="96587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668066" y="6135011"/>
            <a:ext cx="1652144" cy="340546"/>
            <a:chOff x="2668066" y="6135011"/>
            <a:chExt cx="1652144" cy="34054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68066" y="6135011"/>
              <a:ext cx="1652144" cy="340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5671056" y="2308554"/>
            <a:ext cx="6943601" cy="788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4286" y="3501025"/>
            <a:ext cx="5449607" cy="5449607"/>
            <a:chOff x="6414286" y="3501025"/>
            <a:chExt cx="5449607" cy="54496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8050" y="894789"/>
              <a:ext cx="10899215" cy="1089921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4286" y="3501025"/>
              <a:ext cx="5449607" cy="5449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65522" y="3928683"/>
            <a:ext cx="4560407" cy="4578649"/>
            <a:chOff x="6865522" y="3928683"/>
            <a:chExt cx="4560407" cy="4578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4151" y="1788191"/>
              <a:ext cx="9120814" cy="915729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5522" y="3928683"/>
              <a:ext cx="4560407" cy="4578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1992" y="3944273"/>
            <a:ext cx="4547468" cy="4547468"/>
            <a:chOff x="6871992" y="3944273"/>
            <a:chExt cx="4547468" cy="4547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6667" y="1818949"/>
              <a:ext cx="9094937" cy="90949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1992" y="3944273"/>
              <a:ext cx="4547468" cy="4547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54690" y="3219226"/>
            <a:ext cx="6166811" cy="5773122"/>
            <a:chOff x="6154690" y="3219226"/>
            <a:chExt cx="6166811" cy="57731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160000">
              <a:off x="6154690" y="3219226"/>
              <a:ext cx="6166811" cy="57731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0673" y="1035955"/>
            <a:ext cx="13202552" cy="11290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0200" y="1157828"/>
            <a:ext cx="828290" cy="828290"/>
            <a:chOff x="2520200" y="1157828"/>
            <a:chExt cx="828290" cy="8282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20200" y="1157828"/>
              <a:ext cx="828290" cy="828290"/>
              <a:chOff x="2520200" y="1157828"/>
              <a:chExt cx="828290" cy="82829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20200" y="1157828"/>
                <a:ext cx="828290" cy="82829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5037" y="1184066"/>
              <a:ext cx="673529" cy="7752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9749" y="5581482"/>
            <a:ext cx="5007842" cy="23906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65530" y="4109970"/>
            <a:ext cx="3648932" cy="21684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2245" y="2866340"/>
            <a:ext cx="3725658" cy="2117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36269" y="4718435"/>
            <a:ext cx="1013177" cy="948496"/>
            <a:chOff x="8636269" y="4718435"/>
            <a:chExt cx="1013177" cy="9484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500000">
              <a:off x="8636269" y="4718435"/>
              <a:ext cx="1013177" cy="9484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22883" y="4670330"/>
            <a:ext cx="819508" cy="10064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2526" y="6509642"/>
            <a:ext cx="3012734" cy="17507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04536" y="7011135"/>
            <a:ext cx="2673080" cy="187169"/>
            <a:chOff x="3504536" y="7011135"/>
            <a:chExt cx="2673080" cy="1871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504536" y="7040624"/>
              <a:ext cx="2566500" cy="128192"/>
              <a:chOff x="3504536" y="7040624"/>
              <a:chExt cx="2566500" cy="12819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04536" y="7040624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990446" y="7011135"/>
              <a:ext cx="187169" cy="187169"/>
              <a:chOff x="5990446" y="7011135"/>
              <a:chExt cx="187169" cy="18716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990446" y="7011135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630904" y="3741514"/>
            <a:ext cx="2673080" cy="187169"/>
            <a:chOff x="4630904" y="3741514"/>
            <a:chExt cx="2673080" cy="18716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630904" y="3771002"/>
              <a:ext cx="2566500" cy="128192"/>
              <a:chOff x="4630904" y="3771002"/>
              <a:chExt cx="2566500" cy="12819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630904" y="3771002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116815" y="3741514"/>
              <a:ext cx="187169" cy="187169"/>
              <a:chOff x="7116815" y="3741514"/>
              <a:chExt cx="187169" cy="1871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116815" y="3741514"/>
                <a:ext cx="187169" cy="187169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36383" y="7789616"/>
            <a:ext cx="2812059" cy="163359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862253" y="8528683"/>
            <a:ext cx="2673080" cy="187169"/>
            <a:chOff x="10862253" y="8528683"/>
            <a:chExt cx="2673080" cy="18716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968833" y="8558172"/>
              <a:ext cx="2566500" cy="128192"/>
              <a:chOff x="10968833" y="8558172"/>
              <a:chExt cx="2566500" cy="12819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0968833" y="8558172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862253" y="8528683"/>
              <a:ext cx="187169" cy="187169"/>
              <a:chOff x="10862253" y="8528683"/>
              <a:chExt cx="187169" cy="18716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0862253" y="8528683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1966750" y="5141800"/>
            <a:ext cx="2673080" cy="187169"/>
            <a:chOff x="11966750" y="5141800"/>
            <a:chExt cx="2673080" cy="18716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073330" y="5171288"/>
              <a:ext cx="2566500" cy="128192"/>
              <a:chOff x="12073330" y="5171288"/>
              <a:chExt cx="2566500" cy="12819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10800000">
                <a:off x="12073330" y="5171288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966750" y="5141800"/>
              <a:ext cx="187169" cy="187169"/>
              <a:chOff x="11966750" y="5141800"/>
              <a:chExt cx="187169" cy="18716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0800000">
                <a:off x="11966750" y="5141800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6685714" y="9600000"/>
            <a:ext cx="933333" cy="742857"/>
            <a:chOff x="16685714" y="9600000"/>
            <a:chExt cx="933333" cy="742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16685714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811884" y="9782558"/>
            <a:ext cx="706002" cy="53120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407144" y="1878242"/>
            <a:ext cx="10392023" cy="677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608" y="2529150"/>
            <a:ext cx="8308314" cy="7299421"/>
            <a:chOff x="943608" y="2529150"/>
            <a:chExt cx="8308314" cy="7299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608" y="2529150"/>
              <a:ext cx="8308314" cy="7299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38095" y="9600000"/>
            <a:ext cx="933333" cy="742857"/>
            <a:chOff x="16638095" y="9600000"/>
            <a:chExt cx="933333" cy="7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638095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40669" y="9787050"/>
            <a:ext cx="629630" cy="529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4725" y="5651503"/>
            <a:ext cx="6803656" cy="4744004"/>
            <a:chOff x="10554725" y="5651503"/>
            <a:chExt cx="6803656" cy="47440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4725" y="5651503"/>
              <a:ext cx="6803656" cy="4744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6190" y="1136046"/>
            <a:ext cx="8843150" cy="1500382"/>
            <a:chOff x="676190" y="1136046"/>
            <a:chExt cx="8843150" cy="15003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190" y="1136046"/>
              <a:ext cx="1483503" cy="1500382"/>
              <a:chOff x="676190" y="1136046"/>
              <a:chExt cx="1483503" cy="15003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6190" y="1136046"/>
                <a:ext cx="1483503" cy="15003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05055" y="1478658"/>
              <a:ext cx="7505298" cy="844346"/>
              <a:chOff x="2005055" y="1478658"/>
              <a:chExt cx="7505298" cy="8443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05055" y="1478658"/>
                <a:ext cx="7505298" cy="84434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8475" y="1543383"/>
              <a:ext cx="1384048" cy="7504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07547" y="2088570"/>
            <a:ext cx="1013170" cy="924288"/>
            <a:chOff x="9207547" y="2088570"/>
            <a:chExt cx="1013170" cy="9242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7547" y="2088570"/>
              <a:ext cx="1013170" cy="9242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13503" y="2464460"/>
            <a:ext cx="8086100" cy="2904052"/>
            <a:chOff x="9913503" y="2464460"/>
            <a:chExt cx="8086100" cy="29040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8744" y="3478887"/>
              <a:ext cx="7272599" cy="199734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972930" y="3291638"/>
              <a:ext cx="3948198" cy="374493"/>
              <a:chOff x="11972930" y="3291638"/>
              <a:chExt cx="3948198" cy="3744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72930" y="3291638"/>
                <a:ext cx="3948198" cy="37449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8744" y="2359701"/>
              <a:ext cx="6086971" cy="1195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24568" y="-685869"/>
            <a:ext cx="6055802" cy="5669200"/>
            <a:chOff x="11724568" y="-685869"/>
            <a:chExt cx="6055802" cy="5669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500000">
              <a:off x="11724568" y="-685869"/>
              <a:ext cx="6055802" cy="56692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7473" y="-885651"/>
            <a:ext cx="4898271" cy="6049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4506025"/>
            <a:ext cx="16933333" cy="5093975"/>
            <a:chOff x="676190" y="4506025"/>
            <a:chExt cx="16933333" cy="50939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4506025"/>
              <a:ext cx="16933333" cy="50939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2616" y="1756162"/>
            <a:ext cx="11603600" cy="1128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85714" y="9600000"/>
            <a:ext cx="933333" cy="742857"/>
            <a:chOff x="16685714" y="9600000"/>
            <a:chExt cx="933333" cy="7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685714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88288" y="9787050"/>
            <a:ext cx="629630" cy="5295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0963" y="2728963"/>
            <a:ext cx="9486384" cy="6774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028" y="6367733"/>
            <a:ext cx="3139610" cy="751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190" y="4926193"/>
            <a:ext cx="856976" cy="1172823"/>
            <a:chOff x="1126190" y="4926193"/>
            <a:chExt cx="856976" cy="11728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190" y="4926193"/>
              <a:ext cx="856976" cy="11728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477" y="7624182"/>
            <a:ext cx="3419967" cy="12775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4149" y="4599725"/>
            <a:ext cx="1488831" cy="8502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2952" y="6348133"/>
            <a:ext cx="2259715" cy="751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7220" y="7624182"/>
            <a:ext cx="3860557" cy="12775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90071" y="4599725"/>
            <a:ext cx="1494775" cy="8502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895361" y="4548882"/>
            <a:ext cx="18414" cy="5063770"/>
            <a:chOff x="4895361" y="4548882"/>
            <a:chExt cx="18414" cy="50637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95361" y="4548882"/>
              <a:ext cx="18414" cy="5063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05159" y="4506025"/>
            <a:ext cx="18524" cy="5093975"/>
            <a:chOff x="9105159" y="4506025"/>
            <a:chExt cx="18524" cy="5093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05159" y="4506025"/>
              <a:ext cx="18524" cy="5093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52381" y="4506025"/>
            <a:ext cx="18568" cy="5106300"/>
            <a:chOff x="13352381" y="4506025"/>
            <a:chExt cx="18568" cy="51063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52381" y="4506025"/>
              <a:ext cx="18568" cy="5106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841" y="4263305"/>
            <a:ext cx="16950683" cy="285714"/>
            <a:chOff x="658841" y="4263305"/>
            <a:chExt cx="16950683" cy="2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8841" y="4263305"/>
              <a:ext cx="16950683" cy="285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18628" y="6348133"/>
            <a:ext cx="2360372" cy="7512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58395" y="7624182"/>
            <a:ext cx="3860557" cy="12775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47537" y="4599725"/>
            <a:ext cx="860556" cy="8502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68028" y="6348133"/>
            <a:ext cx="3004124" cy="751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76544" y="7624182"/>
            <a:ext cx="3860281" cy="12775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496871" y="4599725"/>
            <a:ext cx="873937" cy="8502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47852" y="755333"/>
            <a:ext cx="1585641" cy="1572239"/>
            <a:chOff x="2047852" y="755333"/>
            <a:chExt cx="1585641" cy="15722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7852" y="755333"/>
              <a:ext cx="1585641" cy="15722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55305" y="4926193"/>
            <a:ext cx="1053081" cy="1102703"/>
            <a:chOff x="5355305" y="4926193"/>
            <a:chExt cx="1053081" cy="110270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55305" y="4926193"/>
              <a:ext cx="1053081" cy="11027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80981" y="5142857"/>
            <a:ext cx="1371673" cy="645775"/>
            <a:chOff x="9480981" y="5142857"/>
            <a:chExt cx="1371673" cy="6457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80981" y="5142857"/>
              <a:ext cx="1371673" cy="6457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30381" y="4926193"/>
            <a:ext cx="1170375" cy="1170375"/>
            <a:chOff x="13630381" y="4926193"/>
            <a:chExt cx="1170375" cy="117037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30381" y="4926193"/>
              <a:ext cx="1170375" cy="1170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45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95744" y="-4661324"/>
            <a:ext cx="15804052" cy="15804052"/>
            <a:chOff x="-1895744" y="-4661324"/>
            <a:chExt cx="15804052" cy="158040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895744" y="-4661324"/>
              <a:ext cx="15804052" cy="15804052"/>
              <a:chOff x="-1895744" y="-4661324"/>
              <a:chExt cx="15804052" cy="1580405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895744" y="-4661324"/>
                <a:ext cx="15804052" cy="1580405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25169" y="-1373890"/>
              <a:ext cx="9362225" cy="9286763"/>
              <a:chOff x="1325169" y="-1373890"/>
              <a:chExt cx="9362225" cy="928676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5169" y="-1373890"/>
                <a:ext cx="9362225" cy="928676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638095" y="9600000"/>
            <a:ext cx="933333" cy="742857"/>
            <a:chOff x="16638095" y="9600000"/>
            <a:chExt cx="933333" cy="7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638095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40669" y="9787050"/>
            <a:ext cx="629630" cy="5295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002" y="1086450"/>
            <a:ext cx="8377838" cy="12374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7191" y="5937194"/>
            <a:ext cx="3032219" cy="11397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6190" y="2373104"/>
            <a:ext cx="10660182" cy="6946573"/>
            <a:chOff x="676190" y="2373104"/>
            <a:chExt cx="10660182" cy="69465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190" y="2373104"/>
              <a:ext cx="10660182" cy="6946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404" y="3060863"/>
            <a:ext cx="10487676" cy="6178193"/>
            <a:chOff x="750404" y="3060863"/>
            <a:chExt cx="10487676" cy="61781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404" y="3060863"/>
              <a:ext cx="10487676" cy="6178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0226" y="5738034"/>
            <a:ext cx="2280101" cy="1662380"/>
            <a:chOff x="10900226" y="5738034"/>
            <a:chExt cx="2280101" cy="16623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09136" y="6547772"/>
              <a:ext cx="2566500" cy="128192"/>
              <a:chOff x="10809136" y="6547772"/>
              <a:chExt cx="2566500" cy="1281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8700000">
                <a:off x="10809136" y="6547772"/>
                <a:ext cx="2566500" cy="1281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936979" y="5774788"/>
              <a:ext cx="187169" cy="187169"/>
              <a:chOff x="10936979" y="5774788"/>
              <a:chExt cx="187169" cy="1871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8700000">
                <a:off x="10936979" y="5774788"/>
                <a:ext cx="187169" cy="1871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923825" y="5401617"/>
            <a:ext cx="5180937" cy="3533931"/>
            <a:chOff x="11923825" y="5401617"/>
            <a:chExt cx="5180937" cy="35339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23825" y="5401617"/>
              <a:ext cx="5180937" cy="3533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6028" y="2114825"/>
            <a:ext cx="3270857" cy="6171429"/>
            <a:chOff x="8326028" y="2114825"/>
            <a:chExt cx="327085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6028" y="2114825"/>
              <a:ext cx="327085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458" y="3932985"/>
            <a:ext cx="4556460" cy="4556460"/>
            <a:chOff x="199458" y="3932985"/>
            <a:chExt cx="4556460" cy="45564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13619" y="4653380"/>
              <a:ext cx="3328138" cy="3115669"/>
              <a:chOff x="813619" y="4653380"/>
              <a:chExt cx="3328138" cy="31156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3500000">
                <a:off x="813619" y="4653380"/>
                <a:ext cx="3328138" cy="31156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451" y="4481994"/>
              <a:ext cx="2691996" cy="3322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13" y="1450764"/>
            <a:ext cx="2622619" cy="1946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38095" y="9600000"/>
            <a:ext cx="933333" cy="742857"/>
            <a:chOff x="16638095" y="9600000"/>
            <a:chExt cx="933333" cy="7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6638095" y="9600000"/>
              <a:ext cx="933333" cy="7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0669" y="9783621"/>
            <a:ext cx="629630" cy="5295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034" y="3574411"/>
            <a:ext cx="3833682" cy="496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9278" y="2206982"/>
            <a:ext cx="1885833" cy="631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0901" y="2766434"/>
            <a:ext cx="3378699" cy="5888801"/>
            <a:chOff x="6160901" y="2766434"/>
            <a:chExt cx="3378699" cy="58888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0901" y="2766434"/>
              <a:ext cx="3378699" cy="5888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13247" y="2926805"/>
            <a:ext cx="2973844" cy="5888801"/>
            <a:chOff x="11013247" y="2926805"/>
            <a:chExt cx="2973844" cy="58888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13247" y="2926805"/>
              <a:ext cx="2973844" cy="5888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73529" y="2779971"/>
            <a:ext cx="3076898" cy="5888801"/>
            <a:chOff x="13473529" y="2779971"/>
            <a:chExt cx="3076898" cy="58888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529" y="2779971"/>
              <a:ext cx="3076898" cy="58888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70614" y="2775678"/>
            <a:ext cx="279732" cy="741992"/>
            <a:chOff x="5970614" y="2775678"/>
            <a:chExt cx="279732" cy="7419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840000">
              <a:off x="5970614" y="2775678"/>
              <a:ext cx="279732" cy="7419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0107" y="1001203"/>
            <a:ext cx="4648195" cy="6514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13252" y="1629088"/>
            <a:ext cx="279732" cy="741992"/>
            <a:chOff x="9213252" y="1629088"/>
            <a:chExt cx="279732" cy="7419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40000">
              <a:off x="9213252" y="1629088"/>
              <a:ext cx="279732" cy="7419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94406" y="2267100"/>
            <a:ext cx="3051833" cy="6514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58735" y="2881560"/>
            <a:ext cx="279732" cy="741992"/>
            <a:chOff x="13258735" y="2881560"/>
            <a:chExt cx="279732" cy="7419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440000">
              <a:off x="13258735" y="2881560"/>
              <a:ext cx="279732" cy="7419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15519" y="1484314"/>
            <a:ext cx="2397671" cy="6514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2384" y="2116536"/>
            <a:ext cx="279732" cy="741992"/>
            <a:chOff x="15932384" y="2116536"/>
            <a:chExt cx="279732" cy="7419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440000">
              <a:off x="15932384" y="2116536"/>
              <a:ext cx="279732" cy="7419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74072" y="727173"/>
            <a:ext cx="19048" cy="8857143"/>
            <a:chOff x="4874072" y="727173"/>
            <a:chExt cx="19048" cy="88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74072" y="727173"/>
              <a:ext cx="19048" cy="88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6190" y="559106"/>
            <a:ext cx="16933333" cy="285714"/>
            <a:chOff x="676190" y="559106"/>
            <a:chExt cx="16933333" cy="28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190" y="559106"/>
              <a:ext cx="16933333" cy="28571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5953" y="8132311"/>
            <a:ext cx="3718491" cy="8348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10480" y="8489444"/>
            <a:ext cx="2071184" cy="819787"/>
            <a:chOff x="6110480" y="8489444"/>
            <a:chExt cx="2071184" cy="8197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76405" y="8658378"/>
              <a:ext cx="2008876" cy="704199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6110480" y="8489444"/>
              <a:ext cx="129253" cy="129253"/>
              <a:chOff x="6110480" y="8489444"/>
              <a:chExt cx="129253" cy="12925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110480" y="8489444"/>
                <a:ext cx="129253" cy="12925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9329335" y="8396074"/>
            <a:ext cx="2035783" cy="805775"/>
            <a:chOff x="9329335" y="8396074"/>
            <a:chExt cx="2035783" cy="80577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5842" y="8562120"/>
              <a:ext cx="1974356" cy="692156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9329335" y="8396074"/>
              <a:ext cx="127044" cy="127044"/>
              <a:chOff x="9329335" y="8396074"/>
              <a:chExt cx="127044" cy="12704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329335" y="8396074"/>
                <a:ext cx="127044" cy="12704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5177514" y="8607768"/>
            <a:ext cx="1927248" cy="762816"/>
            <a:chOff x="15177514" y="8607768"/>
            <a:chExt cx="1927248" cy="76281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145806" y="8764962"/>
              <a:ext cx="1869060" cy="655251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177539" y="8607768"/>
              <a:ext cx="120271" cy="120271"/>
              <a:chOff x="15177539" y="8607768"/>
              <a:chExt cx="120271" cy="12027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177539" y="8607768"/>
                <a:ext cx="120271" cy="12027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2015207" y="8794225"/>
            <a:ext cx="2035783" cy="805775"/>
            <a:chOff x="12015207" y="8794225"/>
            <a:chExt cx="2035783" cy="80577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81713" y="8960271"/>
              <a:ext cx="1974346" cy="692156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015244" y="8794225"/>
              <a:ext cx="127044" cy="127044"/>
              <a:chOff x="12015244" y="8794225"/>
              <a:chExt cx="127044" cy="12704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015244" y="8794225"/>
                <a:ext cx="127044" cy="1270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5714" y="9533333"/>
            <a:ext cx="933333" cy="742857"/>
            <a:chOff x="16685714" y="9533333"/>
            <a:chExt cx="933333" cy="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685714" y="9533333"/>
              <a:ext cx="933333" cy="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8288" y="9720383"/>
            <a:ext cx="629630" cy="529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682" y="-28832"/>
            <a:ext cx="3359303" cy="807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190" y="1933261"/>
            <a:ext cx="7844686" cy="7828644"/>
            <a:chOff x="676190" y="1933261"/>
            <a:chExt cx="7844686" cy="78286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190" y="1933261"/>
              <a:ext cx="7844686" cy="7828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7703" y="2760750"/>
            <a:ext cx="8992480" cy="6073658"/>
            <a:chOff x="8947703" y="2760750"/>
            <a:chExt cx="8992480" cy="60736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7703" y="2760750"/>
              <a:ext cx="8992480" cy="60736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302" y="1061359"/>
            <a:ext cx="2114234" cy="2114234"/>
            <a:chOff x="889302" y="1061359"/>
            <a:chExt cx="2114234" cy="21142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9302" y="1061359"/>
              <a:ext cx="2114234" cy="2114234"/>
              <a:chOff x="889302" y="1061359"/>
              <a:chExt cx="2114234" cy="21142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9302" y="1061359"/>
                <a:ext cx="2114234" cy="211423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035" y="1409037"/>
              <a:ext cx="1461587" cy="47403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19030" y="1639809"/>
              <a:ext cx="1387064" cy="1387064"/>
              <a:chOff x="1319030" y="1639809"/>
              <a:chExt cx="1387064" cy="138706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19030" y="1639809"/>
                <a:ext cx="1387064" cy="13870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961905" y="2773608"/>
            <a:ext cx="8956715" cy="14689"/>
            <a:chOff x="8961905" y="2773608"/>
            <a:chExt cx="8956715" cy="146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61905" y="2773608"/>
              <a:ext cx="8956715" cy="14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35091" y="1147612"/>
            <a:ext cx="2305093" cy="2305093"/>
            <a:chOff x="15635091" y="1147612"/>
            <a:chExt cx="2305093" cy="23050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635091" y="1147612"/>
              <a:ext cx="2305093" cy="2305093"/>
              <a:chOff x="15635091" y="1147612"/>
              <a:chExt cx="2305093" cy="230509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35091" y="1147612"/>
                <a:ext cx="2305093" cy="230509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61885" y="1484610"/>
              <a:ext cx="1334283" cy="51538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6088912" y="1814338"/>
              <a:ext cx="1397450" cy="1397450"/>
              <a:chOff x="16088912" y="1814338"/>
              <a:chExt cx="1397450" cy="13974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088912" y="1814338"/>
                <a:ext cx="1397450" cy="139745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119654" y="5562178"/>
            <a:ext cx="1194632" cy="570810"/>
            <a:chOff x="8119654" y="5562178"/>
            <a:chExt cx="1194632" cy="570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9654" y="5562178"/>
              <a:ext cx="1194632" cy="570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5714" y="9533333"/>
            <a:ext cx="933333" cy="742857"/>
            <a:chOff x="16685714" y="9533333"/>
            <a:chExt cx="933333" cy="7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6685714" y="9533333"/>
              <a:ext cx="933333" cy="7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8288" y="9720383"/>
            <a:ext cx="629630" cy="529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190" y="559106"/>
            <a:ext cx="16866667" cy="285714"/>
            <a:chOff x="676190" y="559106"/>
            <a:chExt cx="16866667" cy="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190" y="559106"/>
              <a:ext cx="16866667" cy="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19579" y="3246071"/>
            <a:ext cx="3186421" cy="3186421"/>
            <a:chOff x="14219579" y="3246071"/>
            <a:chExt cx="3186421" cy="31864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19579" y="3246071"/>
              <a:ext cx="3186421" cy="3186421"/>
              <a:chOff x="14219579" y="3246071"/>
              <a:chExt cx="3186421" cy="31864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19579" y="3246071"/>
                <a:ext cx="3186421" cy="318642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1319" y="3711916"/>
              <a:ext cx="1819520" cy="70822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721573" y="4017714"/>
              <a:ext cx="2232277" cy="2232277"/>
              <a:chOff x="14721573" y="4017714"/>
              <a:chExt cx="2232277" cy="223227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21573" y="4017714"/>
                <a:ext cx="2232277" cy="223227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994" y="4064690"/>
            <a:ext cx="7638095" cy="5533333"/>
            <a:chOff x="438994" y="4064690"/>
            <a:chExt cx="7638095" cy="55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38994" y="4064690"/>
              <a:ext cx="7630230" cy="5531917"/>
              <a:chOff x="438994" y="4064690"/>
              <a:chExt cx="7630230" cy="5531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8994" y="4064690"/>
                <a:ext cx="7630230" cy="55319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57300" y="4302548"/>
              <a:ext cx="6253703" cy="3984431"/>
              <a:chOff x="1057300" y="4302548"/>
              <a:chExt cx="6253703" cy="398443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7300" y="4302548"/>
                <a:ext cx="6253703" cy="39844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00371" y="2748810"/>
            <a:ext cx="4892137" cy="2090472"/>
            <a:chOff x="8300371" y="2748810"/>
            <a:chExt cx="4892137" cy="209047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00371" y="3305366"/>
              <a:ext cx="1533915" cy="1533915"/>
              <a:chOff x="8300371" y="3305366"/>
              <a:chExt cx="1533915" cy="15339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00371" y="3305366"/>
                <a:ext cx="1533915" cy="153391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4712" y="3537850"/>
              <a:ext cx="1476123" cy="145479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038961" y="2748810"/>
              <a:ext cx="1503277" cy="1503277"/>
              <a:chOff x="9038961" y="2748810"/>
              <a:chExt cx="1503277" cy="150327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38961" y="2748810"/>
                <a:ext cx="1503277" cy="15032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34286" y="2897933"/>
              <a:ext cx="1533915" cy="1533915"/>
              <a:chOff x="9834286" y="2897933"/>
              <a:chExt cx="1533915" cy="153391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34286" y="2897933"/>
                <a:ext cx="1533915" cy="153391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27136" y="3527366"/>
              <a:ext cx="3356016" cy="10760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72020" y="1167857"/>
            <a:ext cx="5733293" cy="1580952"/>
            <a:chOff x="7672020" y="1167857"/>
            <a:chExt cx="5733293" cy="158095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72020" y="1167857"/>
              <a:ext cx="1576723" cy="1576723"/>
              <a:chOff x="7672020" y="1167857"/>
              <a:chExt cx="1576723" cy="157672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72020" y="1167857"/>
                <a:ext cx="1576723" cy="157672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72993" y="1429808"/>
              <a:ext cx="3879968" cy="10600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38666" y="2677947"/>
            <a:ext cx="415546" cy="632907"/>
            <a:chOff x="10538666" y="2677947"/>
            <a:chExt cx="415546" cy="6329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38666" y="2677947"/>
              <a:ext cx="415546" cy="63290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79503" y="3109484"/>
            <a:ext cx="4200263" cy="9493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97428" y="4989844"/>
            <a:ext cx="2152339" cy="1156559"/>
            <a:chOff x="7597428" y="4989844"/>
            <a:chExt cx="2152339" cy="11565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560000">
              <a:off x="7597428" y="4989844"/>
              <a:ext cx="2152339" cy="11565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422182" y="7343425"/>
            <a:ext cx="1498492" cy="695631"/>
            <a:chOff x="8422182" y="7343425"/>
            <a:chExt cx="1498492" cy="6956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80000">
              <a:off x="8422182" y="7343425"/>
              <a:ext cx="1498492" cy="6956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746439" y="6162648"/>
            <a:ext cx="2996762" cy="3577918"/>
            <a:chOff x="10746439" y="6162648"/>
            <a:chExt cx="2996762" cy="35779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86466" y="6091626"/>
              <a:ext cx="2620847" cy="372275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755963" y="6442706"/>
              <a:ext cx="95238" cy="95238"/>
              <a:chOff x="10755963" y="6442706"/>
              <a:chExt cx="95238" cy="9523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755963" y="6442706"/>
                <a:ext cx="95238" cy="9523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746439" y="7180880"/>
              <a:ext cx="95238" cy="95238"/>
              <a:chOff x="10746439" y="7180880"/>
              <a:chExt cx="95238" cy="9523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746439" y="7180880"/>
                <a:ext cx="95238" cy="9523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68229" y="7875416"/>
              <a:ext cx="95238" cy="95238"/>
              <a:chOff x="10768229" y="7875416"/>
              <a:chExt cx="95238" cy="9523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768229" y="7875416"/>
                <a:ext cx="95238" cy="9523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763736" y="8586327"/>
              <a:ext cx="95238" cy="95238"/>
              <a:chOff x="10763736" y="8586327"/>
              <a:chExt cx="95238" cy="9523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763736" y="8586327"/>
                <a:ext cx="95238" cy="9523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770519" y="9320755"/>
              <a:ext cx="95238" cy="95238"/>
              <a:chOff x="10770519" y="9320755"/>
              <a:chExt cx="95238" cy="9523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70519" y="9320755"/>
                <a:ext cx="95238" cy="95238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44516" y="3042020"/>
            <a:ext cx="646297" cy="970416"/>
            <a:chOff x="1544516" y="3042020"/>
            <a:chExt cx="646297" cy="97041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4516" y="3042020"/>
              <a:ext cx="646297" cy="970416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1119" y="1059055"/>
            <a:ext cx="3359303" cy="8079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2022-08-04T23:13:05Z</dcterms:created>
  <dcterms:modified xsi:type="dcterms:W3CDTF">2022-08-04T23:13:05Z</dcterms:modified>
</cp:coreProperties>
</file>